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handoutMasterIdLst>
    <p:handoutMasterId r:id="rId26"/>
  </p:handoutMasterIdLst>
  <p:sldIdLst>
    <p:sldId id="256" r:id="rId2"/>
    <p:sldId id="306" r:id="rId3"/>
    <p:sldId id="307" r:id="rId4"/>
    <p:sldId id="308" r:id="rId5"/>
    <p:sldId id="309" r:id="rId6"/>
    <p:sldId id="311" r:id="rId7"/>
    <p:sldId id="312" r:id="rId8"/>
    <p:sldId id="313" r:id="rId9"/>
    <p:sldId id="317" r:id="rId10"/>
    <p:sldId id="315" r:id="rId11"/>
    <p:sldId id="318" r:id="rId12"/>
    <p:sldId id="316" r:id="rId13"/>
    <p:sldId id="320" r:id="rId14"/>
    <p:sldId id="321" r:id="rId15"/>
    <p:sldId id="328" r:id="rId16"/>
    <p:sldId id="324" r:id="rId17"/>
    <p:sldId id="327" r:id="rId18"/>
    <p:sldId id="325" r:id="rId19"/>
    <p:sldId id="329" r:id="rId20"/>
    <p:sldId id="331" r:id="rId21"/>
    <p:sldId id="333" r:id="rId22"/>
    <p:sldId id="336" r:id="rId23"/>
    <p:sldId id="334" r:id="rId24"/>
  </p:sldIdLst>
  <p:sldSz cx="9144000" cy="6858000" type="screen4x3"/>
  <p:notesSz cx="6858000" cy="9144000"/>
  <p:custShowLst>
    <p:custShow name="Custom Show 1" id="0">
      <p:sldLst>
        <p:sld r:id="rId2"/>
      </p:sldLst>
    </p:custShow>
  </p:custShowLst>
  <p:defaultTextStyle>
    <a:defPPr>
      <a:defRPr lang="en-US"/>
    </a:defPPr>
    <a:lvl1pPr algn="l" rtl="0" eaLnBrk="0" fontAlgn="base" hangingPunct="0">
      <a:spcBef>
        <a:spcPct val="0"/>
      </a:spcBef>
      <a:spcAft>
        <a:spcPct val="0"/>
      </a:spcAft>
      <a:defRPr kern="1200">
        <a:solidFill>
          <a:schemeClr val="tx1"/>
        </a:solidFill>
        <a:latin typeface="Arial" charset="0"/>
        <a:ea typeface="Arial" charset="0"/>
        <a:cs typeface="Arial" charset="0"/>
      </a:defRPr>
    </a:lvl1pPr>
    <a:lvl2pPr marL="457200" algn="l" rtl="0" eaLnBrk="0" fontAlgn="base" hangingPunct="0">
      <a:spcBef>
        <a:spcPct val="0"/>
      </a:spcBef>
      <a:spcAft>
        <a:spcPct val="0"/>
      </a:spcAft>
      <a:defRPr kern="1200">
        <a:solidFill>
          <a:schemeClr val="tx1"/>
        </a:solidFill>
        <a:latin typeface="Arial" charset="0"/>
        <a:ea typeface="Arial" charset="0"/>
        <a:cs typeface="Arial" charset="0"/>
      </a:defRPr>
    </a:lvl2pPr>
    <a:lvl3pPr marL="914400" algn="l" rtl="0" eaLnBrk="0" fontAlgn="base" hangingPunct="0">
      <a:spcBef>
        <a:spcPct val="0"/>
      </a:spcBef>
      <a:spcAft>
        <a:spcPct val="0"/>
      </a:spcAft>
      <a:defRPr kern="1200">
        <a:solidFill>
          <a:schemeClr val="tx1"/>
        </a:solidFill>
        <a:latin typeface="Arial" charset="0"/>
        <a:ea typeface="Arial" charset="0"/>
        <a:cs typeface="Arial" charset="0"/>
      </a:defRPr>
    </a:lvl3pPr>
    <a:lvl4pPr marL="1371600" algn="l" rtl="0" eaLnBrk="0" fontAlgn="base" hangingPunct="0">
      <a:spcBef>
        <a:spcPct val="0"/>
      </a:spcBef>
      <a:spcAft>
        <a:spcPct val="0"/>
      </a:spcAft>
      <a:defRPr kern="1200">
        <a:solidFill>
          <a:schemeClr val="tx1"/>
        </a:solidFill>
        <a:latin typeface="Arial" charset="0"/>
        <a:ea typeface="Arial" charset="0"/>
        <a:cs typeface="Arial" charset="0"/>
      </a:defRPr>
    </a:lvl4pPr>
    <a:lvl5pPr marL="1828800" algn="l" rtl="0" eaLnBrk="0" fontAlgn="base" hangingPunct="0">
      <a:spcBef>
        <a:spcPct val="0"/>
      </a:spcBef>
      <a:spcAft>
        <a:spcPct val="0"/>
      </a:spcAft>
      <a:defRPr kern="1200">
        <a:solidFill>
          <a:schemeClr val="tx1"/>
        </a:solidFill>
        <a:latin typeface="Arial" charset="0"/>
        <a:ea typeface="Arial" charset="0"/>
        <a:cs typeface="Arial" charset="0"/>
      </a:defRPr>
    </a:lvl5pPr>
    <a:lvl6pPr marL="2286000" algn="l" defTabSz="914400" rtl="0" eaLnBrk="1" latinLnBrk="0" hangingPunct="1">
      <a:defRPr kern="1200">
        <a:solidFill>
          <a:schemeClr val="tx1"/>
        </a:solidFill>
        <a:latin typeface="Arial" charset="0"/>
        <a:ea typeface="Arial" charset="0"/>
        <a:cs typeface="Arial" charset="0"/>
      </a:defRPr>
    </a:lvl6pPr>
    <a:lvl7pPr marL="2743200" algn="l" defTabSz="914400" rtl="0" eaLnBrk="1" latinLnBrk="0" hangingPunct="1">
      <a:defRPr kern="1200">
        <a:solidFill>
          <a:schemeClr val="tx1"/>
        </a:solidFill>
        <a:latin typeface="Arial" charset="0"/>
        <a:ea typeface="Arial" charset="0"/>
        <a:cs typeface="Arial" charset="0"/>
      </a:defRPr>
    </a:lvl7pPr>
    <a:lvl8pPr marL="3200400" algn="l" defTabSz="914400" rtl="0" eaLnBrk="1" latinLnBrk="0" hangingPunct="1">
      <a:defRPr kern="1200">
        <a:solidFill>
          <a:schemeClr val="tx1"/>
        </a:solidFill>
        <a:latin typeface="Arial" charset="0"/>
        <a:ea typeface="Arial" charset="0"/>
        <a:cs typeface="Arial" charset="0"/>
      </a:defRPr>
    </a:lvl8pPr>
    <a:lvl9pPr marL="3657600" algn="l" defTabSz="914400" rtl="0" eaLnBrk="1" latinLnBrk="0" hangingPunct="1">
      <a:defRPr kern="1200">
        <a:solidFill>
          <a:schemeClr val="tx1"/>
        </a:solidFill>
        <a:latin typeface="Arial" charset="0"/>
        <a:ea typeface="Arial" charset="0"/>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1" end="23"/>
    <p:penClr>
      <a:schemeClr val="tx1"/>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84" autoAdjust="0"/>
    <p:restoredTop sz="86456"/>
  </p:normalViewPr>
  <p:slideViewPr>
    <p:cSldViewPr>
      <p:cViewPr varScale="1">
        <p:scale>
          <a:sx n="119" d="100"/>
          <a:sy n="119" d="100"/>
        </p:scale>
        <p:origin x="1872"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x-none" altLang="x-none"/>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3F46CA83-C4BF-E548-A649-2570EFC7006E}" type="datetimeFigureOut">
              <a:rPr lang="en-US" altLang="x-none"/>
              <a:pPr/>
              <a:t>5/13/18</a:t>
            </a:fld>
            <a:endParaRPr lang="en-US" altLang="x-none"/>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x-none" altLang="x-none"/>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49FD71EE-0496-974A-8905-0E712D39C237}" type="slidenum">
              <a:rPr lang="en-US" altLang="x-none"/>
              <a:pPr/>
              <a:t>‹#›</a:t>
            </a:fld>
            <a:endParaRPr lang="en-US" altLang="x-non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x-none" altLang="x-none"/>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1FA144E3-A644-9E4A-B46F-A79FA613C76B}" type="datetimeFigureOut">
              <a:rPr lang="en-US" altLang="x-none"/>
              <a:pPr/>
              <a:t>5/13/18</a:t>
            </a:fld>
            <a:endParaRPr lang="en-US" alt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x-none" alt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E72A6227-396D-CA4B-A3DE-BEE9217BD72A}" type="slidenum">
              <a:rPr lang="en-US" altLang="x-none"/>
              <a:pPr/>
              <a:t>‹#›</a:t>
            </a:fld>
            <a:endParaRPr lang="en-US" altLang="x-non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a:t>Click to edit Master title style</a:t>
            </a: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13"/>
          <p:cNvSpPr>
            <a:spLocks noGrp="1"/>
          </p:cNvSpPr>
          <p:nvPr>
            <p:ph type="dt" sz="half" idx="10"/>
          </p:nvPr>
        </p:nvSpPr>
        <p:spPr/>
        <p:txBody>
          <a:bodyPr/>
          <a:lstStyle>
            <a:lvl1pPr>
              <a:defRPr/>
            </a:lvl1pPr>
          </a:lstStyle>
          <a:p>
            <a:fld id="{A0D6E856-D077-FD49-8920-4EEE6E387568}" type="datetimeFigureOut">
              <a:rPr lang="en-US" altLang="x-none"/>
              <a:pPr/>
              <a:t>5/13/18</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B45A7371-31B1-A942-86BE-1D053D82055B}" type="slidenum">
              <a:rPr lang="en-AU" altLang="x-none"/>
              <a:pPr/>
              <a:t>‹#›</a:t>
            </a:fld>
            <a:endParaRPr lang="en-AU" altLang="x-none"/>
          </a:p>
        </p:txBody>
      </p:sp>
    </p:spTree>
    <p:extLst>
      <p:ext uri="{BB962C8B-B14F-4D97-AF65-F5344CB8AC3E}">
        <p14:creationId xmlns:p14="http://schemas.microsoft.com/office/powerpoint/2010/main" val="1683362691"/>
      </p:ext>
    </p:extLst>
  </p:cSld>
  <p:clrMapOvr>
    <a:masterClrMapping/>
  </p:clrMapOvr>
  <p:transition spd="med" advTm="5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fld id="{B28A6A90-AE5B-484A-9792-FAC322D90DF8}" type="datetimeFigureOut">
              <a:rPr lang="en-US" altLang="x-none"/>
              <a:pPr/>
              <a:t>5/13/18</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B632F5C7-AB87-E34F-8693-AD6AFB87187E}" type="slidenum">
              <a:rPr lang="en-AU" altLang="x-none"/>
              <a:pPr/>
              <a:t>‹#›</a:t>
            </a:fld>
            <a:endParaRPr lang="en-AU" altLang="x-none"/>
          </a:p>
        </p:txBody>
      </p:sp>
    </p:spTree>
    <p:extLst>
      <p:ext uri="{BB962C8B-B14F-4D97-AF65-F5344CB8AC3E}">
        <p14:creationId xmlns:p14="http://schemas.microsoft.com/office/powerpoint/2010/main" val="1537056218"/>
      </p:ext>
    </p:extLst>
  </p:cSld>
  <p:clrMapOvr>
    <a:masterClrMapping/>
  </p:clrMapOvr>
  <p:transition spd="med" advTm="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fld id="{50BDC7B9-1C78-844C-9C33-0BCBA7BDD165}" type="datetimeFigureOut">
              <a:rPr lang="en-US" altLang="x-none"/>
              <a:pPr/>
              <a:t>5/13/18</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FF2E4E24-9F7F-1F47-A668-2D985BE2CE79}" type="slidenum">
              <a:rPr lang="en-AU" altLang="x-none"/>
              <a:pPr/>
              <a:t>‹#›</a:t>
            </a:fld>
            <a:endParaRPr lang="en-AU" altLang="x-none"/>
          </a:p>
        </p:txBody>
      </p:sp>
    </p:spTree>
    <p:extLst>
      <p:ext uri="{BB962C8B-B14F-4D97-AF65-F5344CB8AC3E}">
        <p14:creationId xmlns:p14="http://schemas.microsoft.com/office/powerpoint/2010/main" val="1327182059"/>
      </p:ext>
    </p:extLst>
  </p:cSld>
  <p:clrMapOvr>
    <a:masterClrMapping/>
  </p:clrMapOvr>
  <p:transition spd="med" advTm="500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fld id="{D92136AF-8065-3343-9D4F-DE688F59698F}" type="datetimeFigureOut">
              <a:rPr lang="en-US" altLang="x-none"/>
              <a:pPr/>
              <a:t>5/13/18</a:t>
            </a:fld>
            <a:endParaRPr lang="en-AU" altLang="x-none"/>
          </a:p>
        </p:txBody>
      </p:sp>
      <p:sp>
        <p:nvSpPr>
          <p:cNvPr id="6" name="Footer Placeholder 2"/>
          <p:cNvSpPr>
            <a:spLocks noGrp="1"/>
          </p:cNvSpPr>
          <p:nvPr>
            <p:ph type="ftr" sz="quarter" idx="11"/>
          </p:nvPr>
        </p:nvSpPr>
        <p:spPr/>
        <p:txBody>
          <a:bodyPr/>
          <a:lstStyle>
            <a:lvl1pPr>
              <a:defRPr/>
            </a:lvl1pPr>
          </a:lstStyle>
          <a:p>
            <a:endParaRPr lang="en-AU" altLang="x-none"/>
          </a:p>
        </p:txBody>
      </p:sp>
      <p:sp>
        <p:nvSpPr>
          <p:cNvPr id="7" name="Slide Number Placeholder 22"/>
          <p:cNvSpPr>
            <a:spLocks noGrp="1"/>
          </p:cNvSpPr>
          <p:nvPr>
            <p:ph type="sldNum" sz="quarter" idx="12"/>
          </p:nvPr>
        </p:nvSpPr>
        <p:spPr/>
        <p:txBody>
          <a:bodyPr/>
          <a:lstStyle>
            <a:lvl1pPr>
              <a:defRPr/>
            </a:lvl1pPr>
          </a:lstStyle>
          <a:p>
            <a:fld id="{DA5F6A5E-0FBC-A947-8B44-FCD5542D4000}" type="slidenum">
              <a:rPr lang="en-AU" altLang="x-none"/>
              <a:pPr/>
              <a:t>‹#›</a:t>
            </a:fld>
            <a:endParaRPr lang="en-AU" altLang="x-none"/>
          </a:p>
        </p:txBody>
      </p:sp>
    </p:spTree>
    <p:extLst>
      <p:ext uri="{BB962C8B-B14F-4D97-AF65-F5344CB8AC3E}">
        <p14:creationId xmlns:p14="http://schemas.microsoft.com/office/powerpoint/2010/main" val="36224224"/>
      </p:ext>
    </p:extLst>
  </p:cSld>
  <p:clrMapOvr>
    <a:masterClrMapping/>
  </p:clrMapOvr>
  <p:transition spd="med" advTm="500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3"/>
          <p:cNvSpPr>
            <a:spLocks noGrp="1"/>
          </p:cNvSpPr>
          <p:nvPr>
            <p:ph type="dt" sz="half" idx="10"/>
          </p:nvPr>
        </p:nvSpPr>
        <p:spPr/>
        <p:txBody>
          <a:bodyPr/>
          <a:lstStyle>
            <a:lvl1pPr>
              <a:defRPr/>
            </a:lvl1pPr>
          </a:lstStyle>
          <a:p>
            <a:fld id="{B56AD2EF-F515-F94E-98A5-4D5E63D43FC8}" type="datetimeFigureOut">
              <a:rPr lang="en-US" altLang="x-none"/>
              <a:pPr/>
              <a:t>5/13/18</a:t>
            </a:fld>
            <a:endParaRPr lang="en-AU" altLang="x-none"/>
          </a:p>
        </p:txBody>
      </p:sp>
      <p:sp>
        <p:nvSpPr>
          <p:cNvPr id="8" name="Footer Placeholder 2"/>
          <p:cNvSpPr>
            <a:spLocks noGrp="1"/>
          </p:cNvSpPr>
          <p:nvPr>
            <p:ph type="ftr" sz="quarter" idx="11"/>
          </p:nvPr>
        </p:nvSpPr>
        <p:spPr/>
        <p:txBody>
          <a:bodyPr/>
          <a:lstStyle>
            <a:lvl1pPr>
              <a:defRPr/>
            </a:lvl1pPr>
          </a:lstStyle>
          <a:p>
            <a:endParaRPr lang="en-AU" altLang="x-none"/>
          </a:p>
        </p:txBody>
      </p:sp>
      <p:sp>
        <p:nvSpPr>
          <p:cNvPr id="9" name="Slide Number Placeholder 22"/>
          <p:cNvSpPr>
            <a:spLocks noGrp="1"/>
          </p:cNvSpPr>
          <p:nvPr>
            <p:ph type="sldNum" sz="quarter" idx="12"/>
          </p:nvPr>
        </p:nvSpPr>
        <p:spPr/>
        <p:txBody>
          <a:bodyPr/>
          <a:lstStyle>
            <a:lvl1pPr>
              <a:defRPr/>
            </a:lvl1pPr>
          </a:lstStyle>
          <a:p>
            <a:fld id="{256A6DEA-0BD1-654C-96C8-A7C67A069180}" type="slidenum">
              <a:rPr lang="en-AU" altLang="x-none"/>
              <a:pPr/>
              <a:t>‹#›</a:t>
            </a:fld>
            <a:endParaRPr lang="en-AU" altLang="x-none"/>
          </a:p>
        </p:txBody>
      </p:sp>
    </p:spTree>
    <p:extLst>
      <p:ext uri="{BB962C8B-B14F-4D97-AF65-F5344CB8AC3E}">
        <p14:creationId xmlns:p14="http://schemas.microsoft.com/office/powerpoint/2010/main" val="1082660667"/>
      </p:ext>
    </p:extLst>
  </p:cSld>
  <p:clrMapOvr>
    <a:masterClrMapping/>
  </p:clrMapOvr>
  <p:transition spd="med" advTm="500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a:lvl1pPr>
          </a:lstStyle>
          <a:p>
            <a:fld id="{5C81C46B-E51D-F24D-831F-D652A662E6B7}" type="datetimeFigureOut">
              <a:rPr lang="en-US" altLang="x-none"/>
              <a:pPr/>
              <a:t>5/13/18</a:t>
            </a:fld>
            <a:endParaRPr lang="en-AU" altLang="x-none"/>
          </a:p>
        </p:txBody>
      </p:sp>
      <p:sp>
        <p:nvSpPr>
          <p:cNvPr id="4" name="Footer Placeholder 2"/>
          <p:cNvSpPr>
            <a:spLocks noGrp="1"/>
          </p:cNvSpPr>
          <p:nvPr>
            <p:ph type="ftr" sz="quarter" idx="11"/>
          </p:nvPr>
        </p:nvSpPr>
        <p:spPr/>
        <p:txBody>
          <a:bodyPr/>
          <a:lstStyle>
            <a:lvl1pPr>
              <a:defRPr/>
            </a:lvl1pPr>
          </a:lstStyle>
          <a:p>
            <a:endParaRPr lang="en-AU" altLang="x-none"/>
          </a:p>
        </p:txBody>
      </p:sp>
      <p:sp>
        <p:nvSpPr>
          <p:cNvPr id="5" name="Slide Number Placeholder 22"/>
          <p:cNvSpPr>
            <a:spLocks noGrp="1"/>
          </p:cNvSpPr>
          <p:nvPr>
            <p:ph type="sldNum" sz="quarter" idx="12"/>
          </p:nvPr>
        </p:nvSpPr>
        <p:spPr/>
        <p:txBody>
          <a:bodyPr/>
          <a:lstStyle>
            <a:lvl1pPr>
              <a:defRPr/>
            </a:lvl1pPr>
          </a:lstStyle>
          <a:p>
            <a:fld id="{51C5D344-1120-D446-8AC4-004FA780C1AD}" type="slidenum">
              <a:rPr lang="en-AU" altLang="x-none"/>
              <a:pPr/>
              <a:t>‹#›</a:t>
            </a:fld>
            <a:endParaRPr lang="en-AU" altLang="x-none"/>
          </a:p>
        </p:txBody>
      </p:sp>
    </p:spTree>
    <p:extLst>
      <p:ext uri="{BB962C8B-B14F-4D97-AF65-F5344CB8AC3E}">
        <p14:creationId xmlns:p14="http://schemas.microsoft.com/office/powerpoint/2010/main" val="648889238"/>
      </p:ext>
    </p:extLst>
  </p:cSld>
  <p:clrMapOvr>
    <a:masterClrMapping/>
  </p:clrMapOvr>
  <p:transition spd="med" advTm="500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fld id="{53D15DF4-85D6-9744-9E82-FB2592C1073A}" type="datetimeFigureOut">
              <a:rPr lang="en-US" altLang="x-none"/>
              <a:pPr/>
              <a:t>5/13/18</a:t>
            </a:fld>
            <a:endParaRPr lang="en-AU" altLang="x-none"/>
          </a:p>
        </p:txBody>
      </p:sp>
      <p:sp>
        <p:nvSpPr>
          <p:cNvPr id="3" name="Footer Placeholder 2"/>
          <p:cNvSpPr>
            <a:spLocks noGrp="1"/>
          </p:cNvSpPr>
          <p:nvPr>
            <p:ph type="ftr" sz="quarter" idx="11"/>
          </p:nvPr>
        </p:nvSpPr>
        <p:spPr/>
        <p:txBody>
          <a:bodyPr/>
          <a:lstStyle>
            <a:lvl1pPr>
              <a:defRPr/>
            </a:lvl1pPr>
          </a:lstStyle>
          <a:p>
            <a:endParaRPr lang="en-AU" altLang="x-none"/>
          </a:p>
        </p:txBody>
      </p:sp>
      <p:sp>
        <p:nvSpPr>
          <p:cNvPr id="4" name="Slide Number Placeholder 22"/>
          <p:cNvSpPr>
            <a:spLocks noGrp="1"/>
          </p:cNvSpPr>
          <p:nvPr>
            <p:ph type="sldNum" sz="quarter" idx="12"/>
          </p:nvPr>
        </p:nvSpPr>
        <p:spPr/>
        <p:txBody>
          <a:bodyPr/>
          <a:lstStyle>
            <a:lvl1pPr>
              <a:defRPr/>
            </a:lvl1pPr>
          </a:lstStyle>
          <a:p>
            <a:fld id="{FF6B7D41-04C3-C940-AB02-623F1F8DC7FF}" type="slidenum">
              <a:rPr lang="en-AU" altLang="x-none"/>
              <a:pPr/>
              <a:t>‹#›</a:t>
            </a:fld>
            <a:endParaRPr lang="en-AU" altLang="x-none"/>
          </a:p>
        </p:txBody>
      </p:sp>
    </p:spTree>
    <p:extLst>
      <p:ext uri="{BB962C8B-B14F-4D97-AF65-F5344CB8AC3E}">
        <p14:creationId xmlns:p14="http://schemas.microsoft.com/office/powerpoint/2010/main" val="959463600"/>
      </p:ext>
    </p:extLst>
  </p:cSld>
  <p:clrMapOvr>
    <a:masterClrMapping/>
  </p:clrMapOvr>
  <p:transition spd="med" advTm="500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fld id="{ABEF7656-BB88-AC4F-A1E4-B8B8D01E3F16}" type="datetimeFigureOut">
              <a:rPr lang="en-US" altLang="x-none"/>
              <a:pPr/>
              <a:t>5/13/18</a:t>
            </a:fld>
            <a:endParaRPr lang="en-AU" altLang="x-none"/>
          </a:p>
        </p:txBody>
      </p:sp>
      <p:sp>
        <p:nvSpPr>
          <p:cNvPr id="6" name="Footer Placeholder 2"/>
          <p:cNvSpPr>
            <a:spLocks noGrp="1"/>
          </p:cNvSpPr>
          <p:nvPr>
            <p:ph type="ftr" sz="quarter" idx="11"/>
          </p:nvPr>
        </p:nvSpPr>
        <p:spPr/>
        <p:txBody>
          <a:bodyPr/>
          <a:lstStyle>
            <a:lvl1pPr>
              <a:defRPr/>
            </a:lvl1pPr>
          </a:lstStyle>
          <a:p>
            <a:endParaRPr lang="en-AU" altLang="x-none"/>
          </a:p>
        </p:txBody>
      </p:sp>
      <p:sp>
        <p:nvSpPr>
          <p:cNvPr id="7" name="Slide Number Placeholder 22"/>
          <p:cNvSpPr>
            <a:spLocks noGrp="1"/>
          </p:cNvSpPr>
          <p:nvPr>
            <p:ph type="sldNum" sz="quarter" idx="12"/>
          </p:nvPr>
        </p:nvSpPr>
        <p:spPr/>
        <p:txBody>
          <a:bodyPr/>
          <a:lstStyle>
            <a:lvl1pPr>
              <a:defRPr/>
            </a:lvl1pPr>
          </a:lstStyle>
          <a:p>
            <a:fld id="{2C0BCE87-01FE-B84C-AC97-C3FA68E297D0}" type="slidenum">
              <a:rPr lang="en-AU" altLang="x-none"/>
              <a:pPr/>
              <a:t>‹#›</a:t>
            </a:fld>
            <a:endParaRPr lang="en-AU" altLang="x-none"/>
          </a:p>
        </p:txBody>
      </p:sp>
    </p:spTree>
    <p:extLst>
      <p:ext uri="{BB962C8B-B14F-4D97-AF65-F5344CB8AC3E}">
        <p14:creationId xmlns:p14="http://schemas.microsoft.com/office/powerpoint/2010/main" val="250019877"/>
      </p:ext>
    </p:extLst>
  </p:cSld>
  <p:clrMapOvr>
    <a:masterClrMapping/>
  </p:clrMapOvr>
  <p:transition spd="med" advTm="500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a:t>Click to edit Master title style</a:t>
            </a:r>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a:t>Click to edit Master text styles</a:t>
            </a:r>
          </a:p>
        </p:txBody>
      </p:sp>
      <p:sp>
        <p:nvSpPr>
          <p:cNvPr id="5" name="Date Placeholder 13"/>
          <p:cNvSpPr>
            <a:spLocks noGrp="1"/>
          </p:cNvSpPr>
          <p:nvPr>
            <p:ph type="dt" sz="half" idx="10"/>
          </p:nvPr>
        </p:nvSpPr>
        <p:spPr/>
        <p:txBody>
          <a:bodyPr/>
          <a:lstStyle>
            <a:lvl1pPr>
              <a:defRPr/>
            </a:lvl1pPr>
          </a:lstStyle>
          <a:p>
            <a:fld id="{5DEA7A3C-6AB3-0648-A6EB-DA3FFB569EA2}" type="datetimeFigureOut">
              <a:rPr lang="en-US" altLang="x-none"/>
              <a:pPr/>
              <a:t>5/13/18</a:t>
            </a:fld>
            <a:endParaRPr lang="en-AU" altLang="x-none"/>
          </a:p>
        </p:txBody>
      </p:sp>
      <p:sp>
        <p:nvSpPr>
          <p:cNvPr id="6" name="Footer Placeholder 2"/>
          <p:cNvSpPr>
            <a:spLocks noGrp="1"/>
          </p:cNvSpPr>
          <p:nvPr>
            <p:ph type="ftr" sz="quarter" idx="11"/>
          </p:nvPr>
        </p:nvSpPr>
        <p:spPr/>
        <p:txBody>
          <a:bodyPr/>
          <a:lstStyle>
            <a:lvl1pPr>
              <a:defRPr/>
            </a:lvl1pPr>
          </a:lstStyle>
          <a:p>
            <a:endParaRPr lang="en-AU" altLang="x-none"/>
          </a:p>
        </p:txBody>
      </p:sp>
      <p:sp>
        <p:nvSpPr>
          <p:cNvPr id="7" name="Slide Number Placeholder 22"/>
          <p:cNvSpPr>
            <a:spLocks noGrp="1"/>
          </p:cNvSpPr>
          <p:nvPr>
            <p:ph type="sldNum" sz="quarter" idx="12"/>
          </p:nvPr>
        </p:nvSpPr>
        <p:spPr/>
        <p:txBody>
          <a:bodyPr/>
          <a:lstStyle>
            <a:lvl1pPr>
              <a:defRPr/>
            </a:lvl1pPr>
          </a:lstStyle>
          <a:p>
            <a:fld id="{A3AF6441-ADE0-8141-9998-0B736E14CE44}" type="slidenum">
              <a:rPr lang="en-AU" altLang="x-none"/>
              <a:pPr/>
              <a:t>‹#›</a:t>
            </a:fld>
            <a:endParaRPr lang="en-AU" altLang="x-none"/>
          </a:p>
        </p:txBody>
      </p:sp>
    </p:spTree>
    <p:extLst>
      <p:ext uri="{BB962C8B-B14F-4D97-AF65-F5344CB8AC3E}">
        <p14:creationId xmlns:p14="http://schemas.microsoft.com/office/powerpoint/2010/main" val="1606059207"/>
      </p:ext>
    </p:extLst>
  </p:cSld>
  <p:clrMapOvr>
    <a:masterClrMapping/>
  </p:clrMapOvr>
  <p:transition spd="med" advTm="500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fld id="{A6A25A6D-B3ED-D647-A808-9149D18EDE79}" type="datetimeFigureOut">
              <a:rPr lang="en-US" altLang="x-none"/>
              <a:pPr/>
              <a:t>5/13/18</a:t>
            </a:fld>
            <a:endParaRPr lang="en-AU" altLang="x-none"/>
          </a:p>
        </p:txBody>
      </p:sp>
      <p:sp>
        <p:nvSpPr>
          <p:cNvPr id="5" name="Footer Placeholder 2"/>
          <p:cNvSpPr>
            <a:spLocks noGrp="1"/>
          </p:cNvSpPr>
          <p:nvPr>
            <p:ph type="ftr" sz="quarter" idx="11"/>
          </p:nvPr>
        </p:nvSpPr>
        <p:spPr/>
        <p:txBody>
          <a:bodyPr/>
          <a:lstStyle>
            <a:lvl1pPr>
              <a:defRPr/>
            </a:lvl1pPr>
          </a:lstStyle>
          <a:p>
            <a:endParaRPr lang="en-AU" altLang="x-none"/>
          </a:p>
        </p:txBody>
      </p:sp>
      <p:sp>
        <p:nvSpPr>
          <p:cNvPr id="6" name="Slide Number Placeholder 22"/>
          <p:cNvSpPr>
            <a:spLocks noGrp="1"/>
          </p:cNvSpPr>
          <p:nvPr>
            <p:ph type="sldNum" sz="quarter" idx="12"/>
          </p:nvPr>
        </p:nvSpPr>
        <p:spPr/>
        <p:txBody>
          <a:bodyPr/>
          <a:lstStyle>
            <a:lvl1pPr>
              <a:defRPr/>
            </a:lvl1pPr>
          </a:lstStyle>
          <a:p>
            <a:fld id="{10DB7C96-6DEF-B14A-AC1F-7D36F69D1735}" type="slidenum">
              <a:rPr lang="en-AU" altLang="x-none"/>
              <a:pPr/>
              <a:t>‹#›</a:t>
            </a:fld>
            <a:endParaRPr lang="en-AU" altLang="x-none"/>
          </a:p>
        </p:txBody>
      </p:sp>
    </p:spTree>
    <p:extLst>
      <p:ext uri="{BB962C8B-B14F-4D97-AF65-F5344CB8AC3E}">
        <p14:creationId xmlns:p14="http://schemas.microsoft.com/office/powerpoint/2010/main" val="1315132906"/>
      </p:ext>
    </p:extLst>
  </p:cSld>
  <p:clrMapOvr>
    <a:masterClrMapping/>
  </p:clrMapOvr>
  <p:transition spd="med" advTm="5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457200" y="1600200"/>
            <a:ext cx="82296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wrap="square" lIns="91440" tIns="45720" rIns="91440" bIns="45720" numCol="1" anchor="b" anchorCtr="0" compatLnSpc="1">
            <a:prstTxWarp prst="textNoShape">
              <a:avLst/>
            </a:prstTxWarp>
          </a:bodyPr>
          <a:lstStyle>
            <a:lvl1pPr eaLnBrk="1" hangingPunct="1">
              <a:defRPr sz="1200">
                <a:solidFill>
                  <a:srgbClr val="BCBCBC"/>
                </a:solidFill>
                <a:latin typeface="Book Antiqua" charset="0"/>
              </a:defRPr>
            </a:lvl1pPr>
          </a:lstStyle>
          <a:p>
            <a:fld id="{7AA4EADC-A02E-5845-A427-E041A2A14429}" type="datetimeFigureOut">
              <a:rPr lang="en-US" altLang="x-none"/>
              <a:pPr/>
              <a:t>5/13/18</a:t>
            </a:fld>
            <a:endParaRPr lang="en-AU" altLang="x-none"/>
          </a:p>
        </p:txBody>
      </p:sp>
      <p:sp>
        <p:nvSpPr>
          <p:cNvPr id="3" name="Footer Placeholder 2"/>
          <p:cNvSpPr>
            <a:spLocks noGrp="1"/>
          </p:cNvSpPr>
          <p:nvPr>
            <p:ph type="ftr" sz="quarter" idx="3"/>
          </p:nvPr>
        </p:nvSpPr>
        <p:spPr>
          <a:xfrm>
            <a:off x="3124200" y="6416675"/>
            <a:ext cx="2895600" cy="365125"/>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a:solidFill>
                  <a:srgbClr val="BCBCBC"/>
                </a:solidFill>
                <a:latin typeface="Book Antiqua" charset="0"/>
              </a:defRPr>
            </a:lvl1pPr>
          </a:lstStyle>
          <a:p>
            <a:endParaRPr lang="en-AU" altLang="x-none"/>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wrap="square" lIns="0" tIns="45720" rIns="0" bIns="45720" numCol="1" anchor="b" anchorCtr="0" compatLnSpc="1">
            <a:prstTxWarp prst="textNoShape">
              <a:avLst/>
            </a:prstTxWarp>
          </a:bodyPr>
          <a:lstStyle>
            <a:lvl1pPr algn="r" eaLnBrk="1" hangingPunct="1">
              <a:defRPr sz="1200">
                <a:solidFill>
                  <a:srgbClr val="BCBCBC"/>
                </a:solidFill>
                <a:latin typeface="Book Antiqua" charset="0"/>
              </a:defRPr>
            </a:lvl1pPr>
          </a:lstStyle>
          <a:p>
            <a:fld id="{6752F29F-7886-3B4C-AD8C-7045482C86C0}" type="slidenum">
              <a:rPr lang="en-AU" altLang="x-none"/>
              <a:pPr/>
              <a:t>‹#›</a:t>
            </a:fld>
            <a:endParaRPr lang="en-AU" altLang="x-none"/>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spd="med" advTm="500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file://////Users/iman/Desktop/Aero/animated_composter0001-0119.mp4" TargetMode="External"/><Relationship Id="rId1" Type="http://schemas.microsoft.com/office/2007/relationships/media" Target="file://////Users/iman/Desktop/Aero/animated_composter0001-0119.mp4"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1814514"/>
            <a:ext cx="8229600" cy="1828800"/>
          </a:xfrm>
        </p:spPr>
        <p:txBody>
          <a:bodyPr/>
          <a:lstStyle/>
          <a:p>
            <a:pPr eaLnBrk="1" fontAlgn="auto" hangingPunct="1">
              <a:spcAft>
                <a:spcPts val="0"/>
              </a:spcAft>
              <a:defRPr/>
            </a:pPr>
            <a:r>
              <a:rPr lang="en-AU" sz="3600" dirty="0">
                <a:latin typeface="Arial" pitchFamily="34" charset="0"/>
                <a:cs typeface="Arial" pitchFamily="34" charset="0"/>
              </a:rPr>
              <a:t>Aerochamber</a:t>
            </a:r>
            <a:r>
              <a:rPr lang="en-AU" sz="3600" dirty="0"/>
              <a:t> organic waste recycling</a:t>
            </a:r>
          </a:p>
        </p:txBody>
      </p:sp>
      <p:sp>
        <p:nvSpPr>
          <p:cNvPr id="14338" name="Subtitle 2"/>
          <p:cNvSpPr>
            <a:spLocks noGrp="1"/>
          </p:cNvSpPr>
          <p:nvPr>
            <p:ph type="subTitle" idx="1"/>
          </p:nvPr>
        </p:nvSpPr>
        <p:spPr>
          <a:xfrm>
            <a:off x="1371600" y="3714750"/>
            <a:ext cx="6400800" cy="2071688"/>
          </a:xfrm>
        </p:spPr>
        <p:txBody>
          <a:bodyPr/>
          <a:lstStyle/>
          <a:p>
            <a:pPr eaLnBrk="1" hangingPunct="1"/>
            <a:endParaRPr lang="en-AU" altLang="x-none">
              <a:latin typeface="Arial" charset="0"/>
              <a:ea typeface="Arial" charset="0"/>
              <a:cs typeface="Arial" charset="0"/>
            </a:endParaRPr>
          </a:p>
          <a:p>
            <a:pPr eaLnBrk="1" hangingPunct="1"/>
            <a:r>
              <a:rPr lang="en-AU" altLang="x-none" sz="3600">
                <a:latin typeface="Arial" charset="0"/>
                <a:ea typeface="Arial" charset="0"/>
                <a:cs typeface="Arial" charset="0"/>
              </a:rPr>
              <a:t>The Aerochamber Technology</a:t>
            </a:r>
          </a:p>
          <a:p>
            <a:pPr eaLnBrk="1" hangingPunct="1"/>
            <a:endParaRPr lang="en-AU" altLang="x-none">
              <a:latin typeface="Arial" charset="0"/>
              <a:ea typeface="Arial" charset="0"/>
              <a:cs typeface="Arial" charset="0"/>
            </a:endParaRPr>
          </a:p>
        </p:txBody>
      </p:sp>
      <p:pic>
        <p:nvPicPr>
          <p:cNvPr id="1433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692150"/>
            <a:ext cx="70199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857250" y="357188"/>
            <a:ext cx="7500938"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300 lt Aerochamber  Biodegraded  876 kg of putrescible waste, and produced 206 kg of compost material</a:t>
            </a:r>
          </a:p>
          <a:p>
            <a:pPr eaLnBrk="1" hangingPunct="1">
              <a:spcBef>
                <a:spcPct val="0"/>
              </a:spcBef>
              <a:buClrTx/>
              <a:buSzTx/>
              <a:buFontTx/>
              <a:buNone/>
            </a:pPr>
            <a:r>
              <a:rPr lang="en-AU" altLang="x-none">
                <a:latin typeface="Arial" charset="0"/>
              </a:rPr>
              <a:t>Due to a smaller surface to volume ratio, the 612 lt Aerochamber was more efficient</a:t>
            </a:r>
          </a:p>
        </p:txBody>
      </p:sp>
      <p:sp>
        <p:nvSpPr>
          <p:cNvPr id="23554" name="Rectangle 3"/>
          <p:cNvSpPr>
            <a:spLocks noChangeArrowheads="1"/>
          </p:cNvSpPr>
          <p:nvPr/>
        </p:nvSpPr>
        <p:spPr bwMode="auto">
          <a:xfrm>
            <a:off x="857250" y="3071813"/>
            <a:ext cx="74295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Both Aerochambers biodegraded approximately seven times their volume capacity of putrescible waste in a twelve month period in Australia</a:t>
            </a:r>
          </a:p>
        </p:txBody>
      </p:sp>
    </p:spTree>
  </p:cSld>
  <p:clrMapOvr>
    <a:masterClrMapping/>
  </p:clrMapOvr>
  <p:transition spd="med" advTm="5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AU" sz="3600" dirty="0">
                <a:latin typeface="Arial" pitchFamily="34" charset="0"/>
                <a:cs typeface="Arial" pitchFamily="34" charset="0"/>
              </a:rPr>
              <a:t>Environmental</a:t>
            </a:r>
          </a:p>
        </p:txBody>
      </p:sp>
      <p:sp>
        <p:nvSpPr>
          <p:cNvPr id="24578" name="Rectangle 6"/>
          <p:cNvSpPr>
            <a:spLocks noChangeArrowheads="1"/>
          </p:cNvSpPr>
          <p:nvPr/>
        </p:nvSpPr>
        <p:spPr bwMode="auto">
          <a:xfrm>
            <a:off x="1143000" y="1285875"/>
            <a:ext cx="714375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Aerochamber is a carbon abatement technology with the potential to divert all green and putrescible waste from landfill, reducing landfill up to 35%</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Aerochamber design technologies reduce landfill  and transport carbon emissions associated with all organic waste management  and additionally achieve Carbon Sequestration</a:t>
            </a:r>
          </a:p>
        </p:txBody>
      </p:sp>
    </p:spTree>
  </p:cSld>
  <p:clrMapOvr>
    <a:masterClrMapping/>
  </p:clrMapOvr>
  <p:transition spd="med" advTm="5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714375" y="571500"/>
            <a:ext cx="785812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Landfilling 1 tonne of food Waste has a global warning potential that creates +743 kg of Co2-e</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Reference   environmentalexpert.com </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Landfill and Transport Co2-e savings spreadsheets can be accessed on the website</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                aerochamber.com.au  </a:t>
            </a:r>
          </a:p>
        </p:txBody>
      </p:sp>
    </p:spTree>
  </p:cSld>
  <p:clrMapOvr>
    <a:masterClrMapping/>
  </p:clrMapOvr>
  <p:transition spd="med" advTm="5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sz="3600" dirty="0">
                <a:latin typeface="Arial" pitchFamily="34" charset="0"/>
                <a:cs typeface="Arial" pitchFamily="34" charset="0"/>
              </a:rPr>
              <a:t>Economics</a:t>
            </a:r>
            <a:r>
              <a:rPr lang="en-AU" dirty="0"/>
              <a:t>	</a:t>
            </a:r>
          </a:p>
        </p:txBody>
      </p:sp>
      <p:sp>
        <p:nvSpPr>
          <p:cNvPr id="26626" name="Rectangle 2"/>
          <p:cNvSpPr>
            <a:spLocks noChangeArrowheads="1"/>
          </p:cNvSpPr>
          <p:nvPr/>
        </p:nvSpPr>
        <p:spPr bwMode="auto">
          <a:xfrm>
            <a:off x="714375" y="1285875"/>
            <a:ext cx="771525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Diverting organic waste from landfill has large economic savings for Waste Authorities and for Ratepayers</a:t>
            </a:r>
          </a:p>
          <a:p>
            <a:pPr eaLnBrk="1" hangingPunct="1">
              <a:spcBef>
                <a:spcPct val="0"/>
              </a:spcBef>
              <a:buClrTx/>
              <a:buSzTx/>
              <a:buFontTx/>
              <a:buNone/>
            </a:pPr>
            <a:r>
              <a:rPr lang="en-AU" altLang="x-none">
                <a:latin typeface="Arial" charset="0"/>
              </a:rPr>
              <a:t>A spread sheet calculation shows that a return on investment for Waste Authorities subsidising the Aerochamber technology to their ratepayers, will get a return on investment within a two year period, and a non expense credit thereafter</a:t>
            </a:r>
          </a:p>
          <a:p>
            <a:pPr eaLnBrk="1" hangingPunct="1">
              <a:spcBef>
                <a:spcPct val="0"/>
              </a:spcBef>
              <a:buClrTx/>
              <a:buSzTx/>
              <a:buFontTx/>
              <a:buNone/>
            </a:pPr>
            <a:r>
              <a:rPr lang="en-AU" altLang="x-none">
                <a:latin typeface="Arial" charset="0"/>
              </a:rPr>
              <a:t>Refer to the Landfill and Transport Economic savings spreadsheets can be accessed on the website            aerochamber.com.au  </a:t>
            </a:r>
          </a:p>
        </p:txBody>
      </p:sp>
    </p:spTree>
  </p:cSld>
  <p:clrMapOvr>
    <a:masterClrMapping/>
  </p:clrMapOvr>
  <p:transition spd="med" advTm="5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AU" sz="3600" dirty="0">
                <a:latin typeface="Arial" pitchFamily="34" charset="0"/>
                <a:cs typeface="Arial" pitchFamily="34" charset="0"/>
              </a:rPr>
              <a:t>Social   Activities   Biodiversity   Sustainability</a:t>
            </a:r>
          </a:p>
        </p:txBody>
      </p:sp>
      <p:sp>
        <p:nvSpPr>
          <p:cNvPr id="27650" name="Rectangle 2"/>
          <p:cNvSpPr>
            <a:spLocks noChangeArrowheads="1"/>
          </p:cNvSpPr>
          <p:nvPr/>
        </p:nvSpPr>
        <p:spPr bwMode="auto">
          <a:xfrm>
            <a:off x="1143000" y="1428750"/>
            <a:ext cx="6858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Low C-N Carbon/ Nitrogen ratio of the organic compost material produced from the Aerochamber is a vital component in the compost mix, supplying a valuable Nitrogen base for plant growth, for future sustainability and for Carbon Sequestration</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Aerochamber compost material is a high quality organic growing medium with a balanced nutrient base</a:t>
            </a:r>
          </a:p>
        </p:txBody>
      </p:sp>
    </p:spTree>
  </p:cSld>
  <p:clrMapOvr>
    <a:masterClrMapping/>
  </p:clrMapOvr>
  <p:transition spd="med" advTm="5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785813" y="357188"/>
            <a:ext cx="771525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Aerochamber mature compost material  yields a high production of produce to compost volume enhancing the potential for a sustainable future for food production and for Carbon Sequestration</a:t>
            </a:r>
          </a:p>
        </p:txBody>
      </p:sp>
      <p:pic>
        <p:nvPicPr>
          <p:cNvPr id="28674" name="Picture 2" descr="DSCF410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5938" y="2714625"/>
            <a:ext cx="5286375" cy="396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04"/>
            <a:ext cx="8229600" cy="1071570"/>
          </a:xfrm>
        </p:spPr>
        <p:txBody>
          <a:bodyPr>
            <a:normAutofit fontScale="90000"/>
          </a:bodyPr>
          <a:lstStyle/>
          <a:p>
            <a:pPr>
              <a:defRPr/>
            </a:pPr>
            <a:br>
              <a:rPr lang="en-AU" dirty="0"/>
            </a:br>
            <a:br>
              <a:rPr lang="en-AU" dirty="0"/>
            </a:br>
            <a:r>
              <a:rPr lang="en-AU" sz="4000" dirty="0">
                <a:latin typeface="Arial" pitchFamily="34" charset="0"/>
                <a:cs typeface="Arial" pitchFamily="34" charset="0"/>
              </a:rPr>
              <a:t>Plant Growth, Compost quality and Earthworms</a:t>
            </a:r>
            <a:br>
              <a:rPr lang="en-AU" dirty="0"/>
            </a:br>
            <a:r>
              <a:rPr lang="en-AU" dirty="0"/>
              <a:t> </a:t>
            </a:r>
            <a:br>
              <a:rPr lang="en-AU" dirty="0"/>
            </a:br>
            <a:endParaRPr lang="en-AU" dirty="0"/>
          </a:p>
        </p:txBody>
      </p:sp>
      <p:pic>
        <p:nvPicPr>
          <p:cNvPr id="29698" name="Content Placeholder 3" descr="DSCF709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7313" y="1606550"/>
            <a:ext cx="6500812"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ChangeArrowheads="1"/>
          </p:cNvSpPr>
          <p:nvPr/>
        </p:nvSpPr>
        <p:spPr bwMode="auto">
          <a:xfrm>
            <a:off x="1000125" y="357188"/>
            <a:ext cx="707231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high quality plant growth from the Aerochamber compost material produced strong healthy vegetables</a:t>
            </a:r>
          </a:p>
          <a:p>
            <a:pPr eaLnBrk="1" hangingPunct="1">
              <a:spcBef>
                <a:spcPct val="0"/>
              </a:spcBef>
              <a:buClrTx/>
              <a:buSzTx/>
              <a:buFontTx/>
              <a:buNone/>
            </a:pPr>
            <a:endParaRPr lang="en-AU" altLang="x-none">
              <a:latin typeface="Arial" charset="0"/>
            </a:endParaRPr>
          </a:p>
        </p:txBody>
      </p:sp>
      <p:pic>
        <p:nvPicPr>
          <p:cNvPr id="30722" name="Picture 4" descr="DSCF402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4438" y="1857375"/>
            <a:ext cx="63500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4"/>
          <p:cNvSpPr>
            <a:spLocks noChangeArrowheads="1"/>
          </p:cNvSpPr>
          <p:nvPr/>
        </p:nvSpPr>
        <p:spPr bwMode="auto">
          <a:xfrm>
            <a:off x="1071563" y="500063"/>
            <a:ext cx="70008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solidFill>
                  <a:srgbClr val="FFFFFF"/>
                </a:solidFill>
                <a:latin typeface="Arial" charset="0"/>
              </a:rPr>
              <a:t>No fungicides, pesticides or fertilisers were used in the plant growth</a:t>
            </a:r>
          </a:p>
        </p:txBody>
      </p:sp>
      <p:pic>
        <p:nvPicPr>
          <p:cNvPr id="31746" name="Picture 5" descr="DSCF402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4438" y="1571625"/>
            <a:ext cx="657225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642938" y="0"/>
            <a:ext cx="771525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To achieve high quality Aerochamber  compost  material  as shown, a  low carbon/nitrogen ratio material is used  such as meat, poultry, fish, vegetables  and fruit waste  etc, known as putrescible waste, incorporated with garden waste, (grass and hedge clippings etc), which makes high quality Aerochamber  compost material</a:t>
            </a:r>
          </a:p>
        </p:txBody>
      </p:sp>
      <p:pic>
        <p:nvPicPr>
          <p:cNvPr id="32770" name="Picture 3" descr="C:\Documents and Settings\peter\My Documents\My Pictures\Small Photos\DSCF4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25" y="323215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285875" y="571500"/>
            <a:ext cx="68580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The Aerochamber technology is a purpose designed Aerobic Micro Climate chamber</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Specifically designed for the biodegradation of putrescible organic Waste</a:t>
            </a:r>
          </a:p>
          <a:p>
            <a:pPr eaLnBrk="1" hangingPunct="1">
              <a:spcBef>
                <a:spcPct val="0"/>
              </a:spcBef>
              <a:buClrTx/>
              <a:buSzTx/>
              <a:buFontTx/>
              <a:buNone/>
            </a:pPr>
            <a:r>
              <a:rPr lang="en-AU" altLang="x-none">
                <a:latin typeface="Arial" charset="0"/>
              </a:rPr>
              <a:t>For Aerobic Micro flora and Micro fauna to rapidly multiply</a:t>
            </a:r>
          </a:p>
        </p:txBody>
      </p:sp>
    </p:spTree>
  </p:cSld>
  <p:clrMapOvr>
    <a:masterClrMapping/>
  </p:clrMapOvr>
  <p:transition spd="med" advTm="5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500063" y="285750"/>
            <a:ext cx="8429625"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Earthworms   from  the  garden  are attracted to the Aerochamber  low  carbon /nitrogen ratio rich compost material and  infiltrate the Aerochamber compost in large numbers soon after the compost material  is removed from the Aerochambers  and  when the compost material  is associated  with the garden  soil which instantly comes into equilibrium with the soil</a:t>
            </a:r>
          </a:p>
        </p:txBody>
      </p:sp>
      <p:pic>
        <p:nvPicPr>
          <p:cNvPr id="33794" name="Picture 2" descr="DSCF709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3188" y="3429000"/>
            <a:ext cx="4333875"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sz="3600" dirty="0">
                <a:latin typeface="Arial" pitchFamily="34" charset="0"/>
                <a:cs typeface="Arial" pitchFamily="34" charset="0"/>
              </a:rPr>
              <a:t>Setting up your Aerochamber</a:t>
            </a:r>
          </a:p>
        </p:txBody>
      </p:sp>
      <p:sp>
        <p:nvSpPr>
          <p:cNvPr id="34818" name="Content Placeholder 4"/>
          <p:cNvSpPr>
            <a:spLocks noGrp="1"/>
          </p:cNvSpPr>
          <p:nvPr>
            <p:ph idx="1"/>
          </p:nvPr>
        </p:nvSpPr>
        <p:spPr/>
        <p:txBody>
          <a:bodyPr/>
          <a:lstStyle/>
          <a:p>
            <a:r>
              <a:rPr lang="en-AU" altLang="x-none">
                <a:latin typeface="Arial" charset="0"/>
                <a:ea typeface="Arial" charset="0"/>
                <a:cs typeface="Arial" charset="0"/>
              </a:rPr>
              <a:t>Place the Aerochamber in the sunniest part of your garden, dig the rodent proof parameter rim, at the bottom of the bin, into the ground                                                 </a:t>
            </a:r>
          </a:p>
          <a:p>
            <a:r>
              <a:rPr lang="en-AU" altLang="x-none">
                <a:latin typeface="Arial" charset="0"/>
                <a:ea typeface="Arial" charset="0"/>
                <a:cs typeface="Arial" charset="0"/>
              </a:rPr>
              <a:t>Wrap all meat, poultry and fish, in </a:t>
            </a:r>
            <a:r>
              <a:rPr lang="en-AU" altLang="x-none" u="sng">
                <a:latin typeface="Arial" charset="0"/>
                <a:ea typeface="Arial" charset="0"/>
                <a:cs typeface="Arial" charset="0"/>
              </a:rPr>
              <a:t>moist</a:t>
            </a:r>
            <a:r>
              <a:rPr lang="en-AU" altLang="x-none">
                <a:latin typeface="Arial" charset="0"/>
                <a:ea typeface="Arial" charset="0"/>
                <a:cs typeface="Arial" charset="0"/>
              </a:rPr>
              <a:t> paper before depositing</a:t>
            </a:r>
          </a:p>
          <a:p>
            <a:r>
              <a:rPr lang="en-AU" altLang="x-none">
                <a:latin typeface="Arial" charset="0"/>
                <a:ea typeface="Arial" charset="0"/>
                <a:cs typeface="Arial" charset="0"/>
              </a:rPr>
              <a:t> Kitchen waste should be well drained before depositing</a:t>
            </a:r>
          </a:p>
          <a:p>
            <a:r>
              <a:rPr lang="en-AU" altLang="x-none">
                <a:latin typeface="Arial" charset="0"/>
                <a:ea typeface="Arial" charset="0"/>
                <a:cs typeface="Arial" charset="0"/>
              </a:rPr>
              <a:t> Grass clippings should be moist before depositing </a:t>
            </a:r>
          </a:p>
          <a:p>
            <a:endParaRPr lang="en-AU" altLang="x-none"/>
          </a:p>
        </p:txBody>
      </p:sp>
    </p:spTree>
  </p:cSld>
  <p:clrMapOvr>
    <a:masterClrMapping/>
  </p:clrMapOvr>
  <p:transition spd="med" advTm="5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a:t>Operating your Aerochamber</a:t>
            </a:r>
          </a:p>
        </p:txBody>
      </p:sp>
      <p:sp>
        <p:nvSpPr>
          <p:cNvPr id="35842" name="Content Placeholder 2"/>
          <p:cNvSpPr>
            <a:spLocks noGrp="1"/>
          </p:cNvSpPr>
          <p:nvPr>
            <p:ph idx="1"/>
          </p:nvPr>
        </p:nvSpPr>
        <p:spPr>
          <a:xfrm>
            <a:off x="457200" y="1857375"/>
            <a:ext cx="8229600" cy="4451350"/>
          </a:xfrm>
        </p:spPr>
        <p:txBody>
          <a:bodyPr/>
          <a:lstStyle/>
          <a:p>
            <a:r>
              <a:rPr lang="en-AU" altLang="x-none"/>
              <a:t>There are no operating functions required to use the Aerochamber</a:t>
            </a:r>
          </a:p>
          <a:p>
            <a:r>
              <a:rPr lang="en-AU" altLang="x-none"/>
              <a:t>Simply lift the lid, deposit the waste and close the lid</a:t>
            </a:r>
          </a:p>
          <a:p>
            <a:r>
              <a:rPr lang="en-AU" altLang="x-none"/>
              <a:t>The design functions  of the Aerochamber does all your work for you</a:t>
            </a:r>
          </a:p>
          <a:p>
            <a:endParaRPr lang="en-AU" altLang="x-none">
              <a:latin typeface="Arial" charset="0"/>
              <a:ea typeface="Arial" charset="0"/>
              <a:cs typeface="Arial" charset="0"/>
            </a:endParaRPr>
          </a:p>
        </p:txBody>
      </p:sp>
    </p:spTree>
  </p:cSld>
  <p:clrMapOvr>
    <a:masterClrMapping/>
  </p:clrMapOvr>
  <p:transition spd="med" advTm="5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a:t>Contact Details</a:t>
            </a:r>
          </a:p>
        </p:txBody>
      </p:sp>
      <p:sp>
        <p:nvSpPr>
          <p:cNvPr id="36866" name="Content Placeholder 2"/>
          <p:cNvSpPr>
            <a:spLocks noGrp="1"/>
          </p:cNvSpPr>
          <p:nvPr>
            <p:ph idx="1"/>
          </p:nvPr>
        </p:nvSpPr>
        <p:spPr/>
        <p:txBody>
          <a:bodyPr/>
          <a:lstStyle/>
          <a:p>
            <a:r>
              <a:rPr lang="en-AU" altLang="x-none"/>
              <a:t>Contact </a:t>
            </a:r>
            <a:r>
              <a:rPr lang="en-AU" altLang="x-none" dirty="0"/>
              <a:t>: Les </a:t>
            </a:r>
            <a:r>
              <a:rPr lang="en-AU" altLang="x-none" dirty="0" err="1"/>
              <a:t>Iggulden</a:t>
            </a:r>
            <a:br>
              <a:rPr lang="en-AU" altLang="x-none" dirty="0"/>
            </a:br>
            <a:r>
              <a:rPr lang="en-AU" altLang="x-none" dirty="0"/>
              <a:t>Technical Founder</a:t>
            </a:r>
            <a:br>
              <a:rPr lang="en-AU" altLang="x-none" dirty="0"/>
            </a:br>
            <a:r>
              <a:rPr lang="en-AU" altLang="x-none" dirty="0"/>
              <a:t>Email: </a:t>
            </a:r>
            <a:r>
              <a:rPr lang="en-AU" altLang="x-none" u="sng" dirty="0" err="1"/>
              <a:t>les@aerochamber.com.au</a:t>
            </a:r>
            <a:br>
              <a:rPr lang="en-GB" altLang="x-none" dirty="0"/>
            </a:br>
            <a:r>
              <a:rPr lang="en-GB" altLang="x-none" u="sng" dirty="0" err="1"/>
              <a:t>www.aerochamber.com.au</a:t>
            </a:r>
            <a:endParaRPr lang="en-AU" altLang="x-none" dirty="0"/>
          </a:p>
          <a:p>
            <a:endParaRPr lang="en-AU" altLang="x-none" dirty="0"/>
          </a:p>
        </p:txBody>
      </p:sp>
    </p:spTree>
  </p:cSld>
  <p:clrMapOvr>
    <a:masterClrMapping/>
  </p:clrMapOvr>
  <p:transition spd="med" advTm="5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ChangeArrowheads="1"/>
          </p:cNvSpPr>
          <p:nvPr/>
        </p:nvSpPr>
        <p:spPr bwMode="auto">
          <a:xfrm>
            <a:off x="1143000" y="1000125"/>
            <a:ext cx="65722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algn="ctr" eaLnBrk="1" hangingPunct="1">
              <a:spcBef>
                <a:spcPct val="0"/>
              </a:spcBef>
              <a:buClrTx/>
              <a:buSzTx/>
              <a:buFontTx/>
              <a:buNone/>
            </a:pPr>
            <a:r>
              <a:rPr lang="en-AU" altLang="x-none">
                <a:latin typeface="Arial" charset="0"/>
              </a:rPr>
              <a:t>The Aerochamber 612 litre and 300 litre prototypes</a:t>
            </a:r>
          </a:p>
        </p:txBody>
      </p:sp>
      <p:pic>
        <p:nvPicPr>
          <p:cNvPr id="3" name="animated_composter0001-0119.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971600" y="2132856"/>
            <a:ext cx="722471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500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143000" y="928688"/>
            <a:ext cx="7072313"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Large populations of Aerobic Microbial activity is essential in the first stage of the decomposition process for organic waste recycling</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To achieve a high Biodegradation rate of putrescible waste, and For Greenhouse Gas Abatement</a:t>
            </a:r>
          </a:p>
        </p:txBody>
      </p:sp>
    </p:spTree>
  </p:cSld>
  <p:clrMapOvr>
    <a:masterClrMapping/>
  </p:clrMapOvr>
  <p:transition spd="med" advTm="5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714375" y="428625"/>
            <a:ext cx="7572375"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Aerobic Microbial activity, require an adequate supply of oxygen on a continuous basis, and a regulated amount of moisture control maintained at approximately 60% throughout the composting cycle</a:t>
            </a:r>
          </a:p>
          <a:p>
            <a:pPr eaLnBrk="1" hangingPunct="1">
              <a:spcBef>
                <a:spcPct val="0"/>
              </a:spcBef>
              <a:buClrTx/>
              <a:buSzTx/>
              <a:buFontTx/>
              <a:buNone/>
            </a:pPr>
            <a:r>
              <a:rPr lang="en-AU" altLang="x-none">
                <a:latin typeface="Arial" charset="0"/>
              </a:rPr>
              <a:t>The Aerochamber Micro climate chamber supplies close to ambient levels of oxygen to the centre of the composting pile on a continuous basis, known as Aerobic decomposition</a:t>
            </a:r>
          </a:p>
          <a:p>
            <a:pPr eaLnBrk="1" hangingPunct="1">
              <a:spcBef>
                <a:spcPct val="0"/>
              </a:spcBef>
              <a:buClrTx/>
              <a:buSzTx/>
              <a:buFontTx/>
              <a:buNone/>
            </a:pPr>
            <a:r>
              <a:rPr lang="en-AU" altLang="x-none">
                <a:latin typeface="Arial" charset="0"/>
              </a:rPr>
              <a:t>Has a design methodology to evenly distribute condensation throughout the composting pile, to maintain a desired moisture level, and to reduce Leachate</a:t>
            </a:r>
          </a:p>
        </p:txBody>
      </p:sp>
    </p:spTree>
  </p:cSld>
  <p:clrMapOvr>
    <a:masterClrMapping/>
  </p:clrMapOvr>
  <p:transition spd="med" advTm="5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sz="3600" dirty="0">
                <a:latin typeface="Arial" pitchFamily="34" charset="0"/>
                <a:cs typeface="Arial" pitchFamily="34" charset="0"/>
              </a:rPr>
              <a:t>Aerochamber   Design Functions</a:t>
            </a:r>
          </a:p>
        </p:txBody>
      </p:sp>
      <p:sp>
        <p:nvSpPr>
          <p:cNvPr id="19458" name="Rectangle 7"/>
          <p:cNvSpPr>
            <a:spLocks noChangeArrowheads="1"/>
          </p:cNvSpPr>
          <p:nvPr/>
        </p:nvSpPr>
        <p:spPr bwMode="auto">
          <a:xfrm>
            <a:off x="642938" y="1428750"/>
            <a:ext cx="8001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F9F9F9"/>
              </a:buClr>
              <a:buSzPct val="65000"/>
              <a:buFont typeface="Wingdings 2" charset="2"/>
              <a:buChar char=""/>
              <a:defRPr sz="2800">
                <a:solidFill>
                  <a:schemeClr val="tx1"/>
                </a:solidFill>
                <a:latin typeface="Book Antiqua" charset="0"/>
              </a:defRPr>
            </a:lvl1pPr>
            <a:lvl2pPr>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lvl="1" eaLnBrk="1" hangingPunct="1">
              <a:spcBef>
                <a:spcPct val="0"/>
              </a:spcBef>
              <a:buClrTx/>
              <a:buSzTx/>
              <a:buFont typeface="Arial" charset="0"/>
              <a:buChar char="•"/>
            </a:pPr>
            <a:r>
              <a:rPr lang="en-AU" altLang="x-none" sz="2800">
                <a:latin typeface="Arial" charset="0"/>
              </a:rPr>
              <a:t>  Supplies a maximum amount of air flow to the composting pile, to facillate oxygen transport for oxygen diffusion </a:t>
            </a:r>
          </a:p>
          <a:p>
            <a:pPr lvl="1" eaLnBrk="1" hangingPunct="1">
              <a:spcBef>
                <a:spcPct val="0"/>
              </a:spcBef>
              <a:buClrTx/>
              <a:buSzTx/>
              <a:buFont typeface="Arial" charset="0"/>
              <a:buChar char="•"/>
            </a:pPr>
            <a:endParaRPr lang="en-AU" altLang="x-none" sz="2800">
              <a:latin typeface="Arial" charset="0"/>
            </a:endParaRPr>
          </a:p>
          <a:p>
            <a:pPr lvl="1" eaLnBrk="1" hangingPunct="1">
              <a:spcBef>
                <a:spcPct val="0"/>
              </a:spcBef>
              <a:buClrTx/>
              <a:buSzTx/>
              <a:buFont typeface="Arial" charset="0"/>
              <a:buChar char="•"/>
            </a:pPr>
            <a:r>
              <a:rPr lang="en-AU" altLang="x-none" sz="2800">
                <a:latin typeface="Arial" charset="0"/>
              </a:rPr>
              <a:t>  Slumpage prevention is a means to assist with air flow, for oxygen transport and for oxygen diffusion</a:t>
            </a:r>
          </a:p>
          <a:p>
            <a:pPr lvl="1" eaLnBrk="1" hangingPunct="1">
              <a:spcBef>
                <a:spcPct val="0"/>
              </a:spcBef>
              <a:buClrTx/>
              <a:buSzTx/>
              <a:buFont typeface="Arial" charset="0"/>
              <a:buChar char="•"/>
            </a:pPr>
            <a:endParaRPr lang="en-AU" altLang="x-none" sz="2800">
              <a:latin typeface="Arial" charset="0"/>
            </a:endParaRPr>
          </a:p>
          <a:p>
            <a:pPr lvl="1" eaLnBrk="1" hangingPunct="1">
              <a:spcBef>
                <a:spcPct val="0"/>
              </a:spcBef>
              <a:buClrTx/>
              <a:buSzTx/>
              <a:buFont typeface="Arial" charset="0"/>
              <a:buChar char="•"/>
            </a:pPr>
            <a:r>
              <a:rPr lang="en-AU" altLang="x-none" sz="2800">
                <a:latin typeface="Arial" charset="0"/>
              </a:rPr>
              <a:t>  Distribution of condensation, to prevent leachate production and for total moisture maintenance, throughout the composting pile</a:t>
            </a:r>
          </a:p>
        </p:txBody>
      </p:sp>
    </p:spTree>
  </p:cSld>
  <p:clrMapOvr>
    <a:masterClrMapping/>
  </p:clrMapOvr>
  <p:transition spd="med" advTm="5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857250" y="642938"/>
            <a:ext cx="7858125" cy="569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 typeface="Arial" charset="0"/>
              <a:buChar char="•"/>
            </a:pPr>
            <a:r>
              <a:rPr lang="en-AU" altLang="x-none">
                <a:latin typeface="Arial" charset="0"/>
              </a:rPr>
              <a:t>  Sealed lid and body for insect and rodent protection</a:t>
            </a:r>
          </a:p>
          <a:p>
            <a:pPr eaLnBrk="1" hangingPunct="1">
              <a:spcBef>
                <a:spcPct val="0"/>
              </a:spcBef>
              <a:buClrTx/>
              <a:buSzTx/>
              <a:buFont typeface="Arial" charset="0"/>
              <a:buChar char="•"/>
            </a:pPr>
            <a:endParaRPr lang="en-AU" altLang="x-none">
              <a:latin typeface="Arial" charset="0"/>
            </a:endParaRPr>
          </a:p>
          <a:p>
            <a:pPr eaLnBrk="1" hangingPunct="1">
              <a:spcBef>
                <a:spcPct val="0"/>
              </a:spcBef>
              <a:buClrTx/>
              <a:buSzTx/>
              <a:buFont typeface="Arial" charset="0"/>
              <a:buChar char="•"/>
            </a:pPr>
            <a:r>
              <a:rPr lang="en-AU" altLang="x-none">
                <a:latin typeface="Arial" charset="0"/>
              </a:rPr>
              <a:t>  Breathing and exhaust functions</a:t>
            </a:r>
          </a:p>
          <a:p>
            <a:pPr eaLnBrk="1" hangingPunct="1">
              <a:spcBef>
                <a:spcPct val="0"/>
              </a:spcBef>
              <a:buClrTx/>
              <a:buSzTx/>
              <a:buFont typeface="Arial" charset="0"/>
              <a:buChar char="•"/>
            </a:pPr>
            <a:endParaRPr lang="en-AU" altLang="x-none">
              <a:latin typeface="Arial" charset="0"/>
            </a:endParaRPr>
          </a:p>
          <a:p>
            <a:pPr eaLnBrk="1" hangingPunct="1">
              <a:spcBef>
                <a:spcPct val="0"/>
              </a:spcBef>
              <a:buClrTx/>
              <a:buSzTx/>
              <a:buFont typeface="Arial" charset="0"/>
              <a:buChar char="•"/>
            </a:pPr>
            <a:r>
              <a:rPr lang="en-AU" altLang="x-none">
                <a:latin typeface="Arial" charset="0"/>
              </a:rPr>
              <a:t>  Hatchet doors at the base Makes for easy discharge of compost material</a:t>
            </a:r>
          </a:p>
          <a:p>
            <a:pPr eaLnBrk="1" hangingPunct="1">
              <a:spcBef>
                <a:spcPct val="0"/>
              </a:spcBef>
              <a:buClrTx/>
              <a:buSzTx/>
              <a:buFont typeface="Arial" charset="0"/>
              <a:buChar char="•"/>
            </a:pPr>
            <a:endParaRPr lang="en-AU" altLang="x-none">
              <a:latin typeface="Arial" charset="0"/>
            </a:endParaRPr>
          </a:p>
          <a:p>
            <a:pPr eaLnBrk="1" hangingPunct="1">
              <a:spcBef>
                <a:spcPct val="0"/>
              </a:spcBef>
              <a:buClrTx/>
              <a:buSzTx/>
              <a:buFont typeface="Arial" charset="0"/>
              <a:buChar char="•"/>
            </a:pPr>
            <a:r>
              <a:rPr lang="en-AU" altLang="x-none">
                <a:latin typeface="Arial" charset="0"/>
              </a:rPr>
              <a:t>  The Aerochamber Micro Climate composter will be manufactured from heat retention material to maintain higher temperatures for increased Microbial activity</a:t>
            </a:r>
          </a:p>
          <a:p>
            <a:pPr eaLnBrk="1" hangingPunct="1">
              <a:spcBef>
                <a:spcPct val="0"/>
              </a:spcBef>
              <a:buClrTx/>
              <a:buSzTx/>
              <a:buFontTx/>
              <a:buNone/>
            </a:pPr>
            <a:r>
              <a:rPr lang="en-AU" altLang="x-none">
                <a:latin typeface="Arial" charset="0"/>
              </a:rPr>
              <a:t> 	</a:t>
            </a:r>
          </a:p>
        </p:txBody>
      </p:sp>
    </p:spTree>
  </p:cSld>
  <p:clrMapOvr>
    <a:masterClrMapping/>
  </p:clrMapOvr>
  <p:transition spd="med" advTm="5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071563" y="2039938"/>
            <a:ext cx="6929437"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sz="3200">
                <a:latin typeface="Arial" charset="0"/>
              </a:rPr>
              <a:t>An Illustration (Working Drawing) of the Aerochamber Technology will be made available with the estimated cost, to be manufactured in the Czech Republic as soon as possible</a:t>
            </a:r>
          </a:p>
        </p:txBody>
      </p:sp>
    </p:spTree>
  </p:cSld>
  <p:clrMapOvr>
    <a:masterClrMapping/>
  </p:clrMapOvr>
  <p:transition spd="med" advTm="5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AU" sz="3600" dirty="0">
                <a:latin typeface="Arial" pitchFamily="34" charset="0"/>
                <a:cs typeface="Arial" pitchFamily="34" charset="0"/>
              </a:rPr>
              <a:t>Biodegradation rate for a twelve month period</a:t>
            </a:r>
          </a:p>
        </p:txBody>
      </p:sp>
      <p:sp>
        <p:nvSpPr>
          <p:cNvPr id="22530" name="Rectangle 2"/>
          <p:cNvSpPr>
            <a:spLocks noChangeArrowheads="1"/>
          </p:cNvSpPr>
          <p:nvPr/>
        </p:nvSpPr>
        <p:spPr bwMode="auto">
          <a:xfrm>
            <a:off x="642938" y="1714500"/>
            <a:ext cx="7929562"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9F9F9"/>
              </a:buClr>
              <a:buSzPct val="65000"/>
              <a:buFont typeface="Wingdings 2" charset="2"/>
              <a:buChar char=""/>
              <a:defRPr sz="2800">
                <a:solidFill>
                  <a:schemeClr val="tx1"/>
                </a:solidFill>
                <a:latin typeface="Book Antiqua" charset="0"/>
              </a:defRPr>
            </a:lvl1pPr>
            <a:lvl2pPr marL="742950" indent="-285750">
              <a:spcBef>
                <a:spcPct val="20000"/>
              </a:spcBef>
              <a:buClr>
                <a:schemeClr val="tx1"/>
              </a:buClr>
              <a:buSzPct val="80000"/>
              <a:buFont typeface="Wingdings 2" charset="2"/>
              <a:buChar char=""/>
              <a:defRPr sz="2400">
                <a:solidFill>
                  <a:schemeClr val="tx1"/>
                </a:solidFill>
                <a:latin typeface="Book Antiqua" charset="0"/>
              </a:defRPr>
            </a:lvl2pPr>
            <a:lvl3pPr marL="1143000" indent="-228600">
              <a:spcBef>
                <a:spcPct val="20000"/>
              </a:spcBef>
              <a:buClr>
                <a:schemeClr val="tx1"/>
              </a:buClr>
              <a:buSzPct val="95000"/>
              <a:buFont typeface="Wingdings" charset="2"/>
              <a:buChar char=""/>
              <a:defRPr sz="2200">
                <a:solidFill>
                  <a:schemeClr val="tx1"/>
                </a:solidFill>
                <a:latin typeface="Book Antiqua" charset="0"/>
              </a:defRPr>
            </a:lvl3pPr>
            <a:lvl4pPr marL="1600200" indent="-228600">
              <a:spcBef>
                <a:spcPct val="20000"/>
              </a:spcBef>
              <a:buClr>
                <a:schemeClr val="tx1"/>
              </a:buClr>
              <a:buSzPct val="100000"/>
              <a:buFont typeface="Wingdings 3" charset="2"/>
              <a:buChar char=""/>
              <a:defRPr sz="2000">
                <a:solidFill>
                  <a:schemeClr val="tx1"/>
                </a:solidFill>
                <a:latin typeface="Book Antiqua" charset="0"/>
              </a:defRPr>
            </a:lvl4pPr>
            <a:lvl5pPr marL="2057400" indent="-228600">
              <a:spcBef>
                <a:spcPct val="20000"/>
              </a:spcBef>
              <a:buClr>
                <a:schemeClr val="tx1"/>
              </a:buClr>
              <a:buFont typeface="Wingdings 2" charset="2"/>
              <a:buChar char=""/>
              <a:defRPr sz="2000">
                <a:solidFill>
                  <a:schemeClr val="tx1"/>
                </a:solidFill>
                <a:latin typeface="Book Antiqua" charset="0"/>
              </a:defRPr>
            </a:lvl5pPr>
            <a:lvl6pPr marL="25146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6pPr>
            <a:lvl7pPr marL="29718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7pPr>
            <a:lvl8pPr marL="34290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8pPr>
            <a:lvl9pPr marL="3886200" indent="-228600" eaLnBrk="0" fontAlgn="base" hangingPunct="0">
              <a:spcBef>
                <a:spcPct val="20000"/>
              </a:spcBef>
              <a:spcAft>
                <a:spcPct val="0"/>
              </a:spcAft>
              <a:buClr>
                <a:schemeClr val="tx1"/>
              </a:buClr>
              <a:buFont typeface="Wingdings 2" charset="2"/>
              <a:buChar char=""/>
              <a:defRPr sz="2000">
                <a:solidFill>
                  <a:schemeClr val="tx1"/>
                </a:solidFill>
                <a:latin typeface="Book Antiqua" charset="0"/>
              </a:defRPr>
            </a:lvl9pPr>
          </a:lstStyle>
          <a:p>
            <a:pPr eaLnBrk="1" hangingPunct="1">
              <a:spcBef>
                <a:spcPct val="0"/>
              </a:spcBef>
              <a:buClrTx/>
              <a:buSzTx/>
              <a:buFontTx/>
              <a:buNone/>
            </a:pPr>
            <a:r>
              <a:rPr lang="en-AU" altLang="x-none">
                <a:latin typeface="Arial" charset="0"/>
              </a:rPr>
              <a:t>A Twelve Month Test Evaluation was carried out in Brisbane Australia in 2009 to evaluate the Biodegradation rate of two different size updated designed Aerochambers, using putrescible waste From the MSW stream </a:t>
            </a: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endParaRPr lang="en-AU" altLang="x-none">
              <a:latin typeface="Arial" charset="0"/>
            </a:endParaRPr>
          </a:p>
          <a:p>
            <a:pPr eaLnBrk="1" hangingPunct="1">
              <a:spcBef>
                <a:spcPct val="0"/>
              </a:spcBef>
              <a:buClrTx/>
              <a:buSzTx/>
              <a:buFontTx/>
              <a:buNone/>
            </a:pPr>
            <a:r>
              <a:rPr lang="en-AU" altLang="x-none">
                <a:latin typeface="Arial" charset="0"/>
              </a:rPr>
              <a:t>The 612 lt Aerochamber  Biodegraded 1876 kg of putrescible waste, and produced 519 kg of compost material</a:t>
            </a:r>
          </a:p>
        </p:txBody>
      </p:sp>
    </p:spTree>
  </p:cSld>
  <p:clrMapOvr>
    <a:masterClrMapping/>
  </p:clrMapOvr>
  <p:transition spd="med" advTm="5000"/>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Apex</Template>
  <TotalTime>498</TotalTime>
  <Words>910</Words>
  <Application>Microsoft Macintosh PowerPoint</Application>
  <PresentationFormat>On-screen Show (4:3)</PresentationFormat>
  <Paragraphs>77</Paragraphs>
  <Slides>23</Slides>
  <Notes>0</Notes>
  <HiddenSlides>0</HiddenSlides>
  <MMClips>1</MMClips>
  <ScaleCrop>false</ScaleCrop>
  <HeadingPairs>
    <vt:vector size="8" baseType="variant">
      <vt:variant>
        <vt:lpstr>Fonts Used</vt:lpstr>
      </vt:variant>
      <vt:variant>
        <vt:i4>7</vt:i4>
      </vt:variant>
      <vt:variant>
        <vt:lpstr>Theme</vt:lpstr>
      </vt:variant>
      <vt:variant>
        <vt:i4>1</vt:i4>
      </vt:variant>
      <vt:variant>
        <vt:lpstr>Slide Titles</vt:lpstr>
      </vt:variant>
      <vt:variant>
        <vt:i4>23</vt:i4>
      </vt:variant>
      <vt:variant>
        <vt:lpstr>Custom Shows</vt:lpstr>
      </vt:variant>
      <vt:variant>
        <vt:i4>1</vt:i4>
      </vt:variant>
    </vt:vector>
  </HeadingPairs>
  <TitlesOfParts>
    <vt:vector size="32" baseType="lpstr">
      <vt:lpstr>Arial</vt:lpstr>
      <vt:lpstr>Book Antiqua</vt:lpstr>
      <vt:lpstr>Calibri</vt:lpstr>
      <vt:lpstr>Lucida Sans</vt:lpstr>
      <vt:lpstr>Wingdings</vt:lpstr>
      <vt:lpstr>Wingdings 2</vt:lpstr>
      <vt:lpstr>Wingdings 3</vt:lpstr>
      <vt:lpstr>Apex</vt:lpstr>
      <vt:lpstr>Aerochamber organic waste recycling</vt:lpstr>
      <vt:lpstr>PowerPoint Presentation</vt:lpstr>
      <vt:lpstr>PowerPoint Presentation</vt:lpstr>
      <vt:lpstr>PowerPoint Presentation</vt:lpstr>
      <vt:lpstr>PowerPoint Presentation</vt:lpstr>
      <vt:lpstr>Aerochamber   Design Functions</vt:lpstr>
      <vt:lpstr>PowerPoint Presentation</vt:lpstr>
      <vt:lpstr>PowerPoint Presentation</vt:lpstr>
      <vt:lpstr>Biodegradation rate for a twelve month period</vt:lpstr>
      <vt:lpstr>PowerPoint Presentation</vt:lpstr>
      <vt:lpstr>Environmental</vt:lpstr>
      <vt:lpstr>PowerPoint Presentation</vt:lpstr>
      <vt:lpstr>Economics </vt:lpstr>
      <vt:lpstr>Social   Activities   Biodiversity   Sustainability</vt:lpstr>
      <vt:lpstr>PowerPoint Presentation</vt:lpstr>
      <vt:lpstr>  Plant Growth, Compost quality and Earthworms   </vt:lpstr>
      <vt:lpstr>PowerPoint Presentation</vt:lpstr>
      <vt:lpstr>PowerPoint Presentation</vt:lpstr>
      <vt:lpstr>PowerPoint Presentation</vt:lpstr>
      <vt:lpstr>PowerPoint Presentation</vt:lpstr>
      <vt:lpstr>Setting up your Aerochamber</vt:lpstr>
      <vt:lpstr>Operating your Aerochamber</vt:lpstr>
      <vt:lpstr>Contact Details</vt:lpstr>
      <vt:lpstr>Custom Show 1</vt:lpstr>
    </vt:vector>
  </TitlesOfParts>
  <Company>TOSHIBA</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  growth rates</dc:title>
  <dc:creator>Aero Chamber Pty Ltd</dc:creator>
  <cp:lastModifiedBy>Mir Iman Naslpak</cp:lastModifiedBy>
  <cp:revision>81</cp:revision>
  <dcterms:created xsi:type="dcterms:W3CDTF">2009-08-03T00:00:49Z</dcterms:created>
  <dcterms:modified xsi:type="dcterms:W3CDTF">2018-05-12T22:36:39Z</dcterms:modified>
</cp:coreProperties>
</file>